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at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7792" y="76658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uz-Latn-UZ" sz="4450" b="1" dirty="0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«Scratch» Yordamida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uz-Latn-UZ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</a:t>
            </a:r>
            <a:r>
              <a:rPr lang="en-US" sz="4450" b="1" dirty="0" err="1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olalarni</a:t>
            </a:r>
            <a:r>
              <a:rPr lang="en-US" sz="4450" b="1" dirty="0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 </a:t>
            </a:r>
            <a:r>
              <a:rPr lang="en-US" sz="4450" b="1" dirty="0" err="1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Dasturlashga</a:t>
            </a:r>
            <a:r>
              <a:rPr lang="en-US" sz="4450" b="1" dirty="0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 </a:t>
            </a:r>
            <a:r>
              <a:rPr lang="en-US" sz="4450" b="1" dirty="0" err="1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O'rgatish</a:t>
            </a:r>
            <a:r>
              <a:rPr lang="en-US" sz="4450" b="1" dirty="0" smtClean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: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7810" y="398514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Assalomu alaykum! Bugun siz bilan bolalarga dasturlash asoslarini o'rgatishning qiziqarli va samarali usuli — «Scratch» platformasi haqida suhbatlashamiz. Bu platformaning afzalliklari, imkoniyatlari va uni bolalar bilan ishlatish bo'yicha ba'zi maslahatlarni ko'rib chiqamiz.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025" y="7142673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61240" y="7116127"/>
            <a:ext cx="268081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 smtClean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 </a:t>
            </a: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Feruza Xoshimova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451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0222" y="2516507"/>
            <a:ext cx="13261181" cy="1222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chemeClr val="accent1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Yakuniy Mulohaza: «Scratch» Yordamida Bolalarni Dasturlashga O'rgatish</a:t>
            </a:r>
            <a:endParaRPr lang="en-US" sz="3850" dirty="0">
              <a:solidFill>
                <a:schemeClr val="accent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89208" y="3856556"/>
            <a:ext cx="13261181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«Scratch» bolalarga dasturlash asoslarini o'rganish uchun ajoyib vosita. Bu ularning ijodiy qobiliyatlarini rivojlantirishga, mantiqiy fikrlash va muammo echish qobiliyatlarini yaxshilashga yordam beradi.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16440" y="4954718"/>
            <a:ext cx="4224814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5050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574422" y="5637799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Qiziqarli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16440" y="6112021"/>
            <a:ext cx="4224814" cy="938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«Scratch» blok-dasturlash tushunchalari va intuitiv interfeysi tufayli bolalar uchun o'rganish qiziqarli va oson.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202793" y="4995224"/>
            <a:ext cx="4224814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5050" dirty="0">
              <a:solidFill>
                <a:srgbClr val="00B05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6092606" y="5709192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Ijodkorlik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5168708" y="6294226"/>
            <a:ext cx="4224814" cy="938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«Scratch» bolalarga o'zlarining g'oyalarini amalga oshirish va o'zlarining tasavvurlarini dasturlar shaklida ifoda etish imkonini beradi.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9720977" y="4944188"/>
            <a:ext cx="4224814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b="1" dirty="0">
                <a:solidFill>
                  <a:schemeClr val="accent2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5050" dirty="0">
              <a:solidFill>
                <a:schemeClr val="accent2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0610790" y="5616135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Foydali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9720976" y="6141006"/>
            <a:ext cx="4224814" cy="938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Dasturlashni o'rganish bolalarga kelajakda turli sohalarda muvaffaqiyatga erishish uchun foydali bo'ladi.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7631"/>
            <a:ext cx="9204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«Scratch» nima va u qanday ishlaydi?</a:t>
            </a:r>
            <a:endParaRPr lang="en-US" sz="4450" dirty="0">
              <a:solidFill>
                <a:srgbClr val="00B05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801409" y="194829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«Scratch» — bu MIT tomonidan ishlab chiqilgan bepul va ochiq kodli dasturlash platformasi. Bu bolalarga interaktiv hikoyalar, o'yinlar va animatsiyalar yaratishga imkon beradi.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01409" y="34831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Blok-dasturlash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99197" y="410225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«Scratch» blok-dasturlash tili bilan ishlaydi. Bu bolalarga kod satrlarini yozish o'rniga, kod bloklarini bir-biriga bog'lab dasturlar yaratishga imkon beradi.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83604" y="34547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Intuitiv Interfeys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599521" y="404538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Platformaning interfeysi intuitiv va bolalar uchun tushunarli. Ular o'zlarining ijodkorliklarini ifoda etish va dasturlashni osongina o'rganish uchun mo'ljallangan.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18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0219" y="2737008"/>
            <a:ext cx="10664071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Bolalarga Dasturlash O'rgatishning Afzalliklari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379805" y="3587770"/>
            <a:ext cx="13184743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Bolalarga dasturlashni o'rgatish ko'plab afzalliklarga ega. Bu ularning mantiqiy fikrlash, muammo echish va ijodiy qobiliyatlarini rivojlantirishga yordam beradi.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75122" y="4734103"/>
            <a:ext cx="464701" cy="464701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6" name="Text 3"/>
          <p:cNvSpPr/>
          <p:nvPr/>
        </p:nvSpPr>
        <p:spPr>
          <a:xfrm>
            <a:off x="853161" y="4867514"/>
            <a:ext cx="309801" cy="387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395901" y="4842048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Mantiqiy Fikrlash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1007472" y="5395079"/>
            <a:ext cx="3586163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Dasturlash bolalarni muammoni tartibga keltirish, uni kichik qismlarga ajratish va hal etishning mantiqiy usullarini o'rgatishga yordam beradi.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63991" y="4734102"/>
            <a:ext cx="464701" cy="464701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0" name="Text 7"/>
          <p:cNvSpPr/>
          <p:nvPr/>
        </p:nvSpPr>
        <p:spPr>
          <a:xfrm>
            <a:off x="5286481" y="4840496"/>
            <a:ext cx="309801" cy="387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5773673" y="4842048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Muammo Echish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5288137" y="5493363"/>
            <a:ext cx="3586163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Dasturlashda har qanday muammo qanday hal qilinishi mumkinligini tushunish kerak. Bu qobiliyat turli sohalarda foydali bo'ladi.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61253" y="4663886"/>
            <a:ext cx="464701" cy="464701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9738458" y="4806630"/>
            <a:ext cx="309801" cy="387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10321528" y="4753288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Ijodkorlik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9738458" y="5333018"/>
            <a:ext cx="3586163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 dasturlash orqali o'zlarining g'oyalarini amalga oshirishlari, yangi narsalarni yaratish va o'zlarining tasavvurlarini ifoda etishlari mumkin.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7551" y="216182"/>
            <a:ext cx="7718108" cy="1273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chemeClr val="accent2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«Scratch» Yordamida Ijodkorlik va Ijodkorlikni Rivojlantirish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77044" y="1557141"/>
            <a:ext cx="8157785" cy="977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Scratch </a:t>
            </a: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bolalarga o'zlarining ijodiy g'oyalarini dasturlar shaklida ifoda etish imkonini beradi. Bu ularning ijodiy qobiliyatlarini rivojlantirishga va o'zlarining g'oyalarini hayotga tatbiq etishga yordam beradi.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12947" y="3162727"/>
            <a:ext cx="3757255" cy="2568703"/>
          </a:xfrm>
          <a:prstGeom prst="roundRect">
            <a:avLst>
              <a:gd name="adj" fmla="val 1420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</p:sp>
      <p:sp>
        <p:nvSpPr>
          <p:cNvPr id="6" name="Text 3"/>
          <p:cNvSpPr/>
          <p:nvPr/>
        </p:nvSpPr>
        <p:spPr>
          <a:xfrm>
            <a:off x="814745" y="3421201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O'yinlar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58422" y="3783925"/>
            <a:ext cx="3350062" cy="130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 o'zlarining o'yinlarini yaratish orqali dasturlash tushunchalarini o'rganadilar va o'zlarining xayollarini amalga oshirishadi</a:t>
            </a: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37293" y="3174467"/>
            <a:ext cx="3757255" cy="2568703"/>
          </a:xfrm>
          <a:prstGeom prst="roundRect">
            <a:avLst>
              <a:gd name="adj" fmla="val 142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9" name="Text 6"/>
          <p:cNvSpPr/>
          <p:nvPr/>
        </p:nvSpPr>
        <p:spPr>
          <a:xfrm>
            <a:off x="4770836" y="3374173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Animatsiyalar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4840889" y="3783104"/>
            <a:ext cx="3350062" cy="130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Animatsiyalar yaratish orqali bolalar harakatni dasturlash, ob'ektlarni boshqarish va vaqtni tushunishni o'rganadilar.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5965" y="6026235"/>
            <a:ext cx="7718108" cy="2063344"/>
          </a:xfrm>
          <a:prstGeom prst="roundRect">
            <a:avLst>
              <a:gd name="adj" fmla="val 2038"/>
            </a:avLst>
          </a:prstGeom>
          <a:solidFill>
            <a:schemeClr val="accent5">
              <a:lumMod val="60000"/>
              <a:lumOff val="40000"/>
            </a:schemeClr>
          </a:solidFill>
          <a:ln/>
        </p:spPr>
      </p:sp>
      <p:sp>
        <p:nvSpPr>
          <p:cNvPr id="12" name="Text 9"/>
          <p:cNvSpPr/>
          <p:nvPr/>
        </p:nvSpPr>
        <p:spPr>
          <a:xfrm>
            <a:off x="1116240" y="6453549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Hikoyalar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814745" y="6771803"/>
            <a:ext cx="7310914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Hikoyalar yaratish bolalarga o'zlarining tasavvurlarini ifoda etishga, xarakterlarni yaratishga va voqealarni dasturlashga imkon beradi.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779" y="206812"/>
            <a:ext cx="8755118" cy="1150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Turli Mavzularda «Scratch» </a:t>
            </a:r>
            <a:r>
              <a:rPr lang="en-US" sz="3600" b="1" dirty="0" err="1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Loyihalarini</a:t>
            </a:r>
            <a:r>
              <a:rPr lang="en-US" sz="3600" b="1" dirty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 </a:t>
            </a:r>
            <a:r>
              <a:rPr lang="uz-Latn-UZ" sz="3600" b="1" dirty="0" smtClean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aratish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44247" y="1417218"/>
            <a:ext cx="7855506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«Scratch» yordamida bolalar turli xil mavzularda loyihalar yaratish imkoniga ega. Bu ularning qiziqishlarini rivojlantirish va ularga o'zlarini ifoda etish uchun yangi imkoniyatlar ochib beradi.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67" y="3063963"/>
            <a:ext cx="460177" cy="460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 2"/>
          <p:cNvSpPr/>
          <p:nvPr/>
        </p:nvSpPr>
        <p:spPr>
          <a:xfrm>
            <a:off x="1794807" y="3215456"/>
            <a:ext cx="2301121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San'at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644247" y="3772257"/>
            <a:ext cx="3789640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 «Scratch» yordamida rasm chizish, animatsiyalar yaratish va san'at asarlarini dasturlash orqali o'zlarining ijodiy qobiliyatlarini rivojlantirishlari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059" y="3063963"/>
            <a:ext cx="460177" cy="46017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38383" y="3195153"/>
            <a:ext cx="2301121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Musiqa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4661338" y="3685464"/>
            <a:ext cx="3789759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Musiqa yaratish, ovoz effektlari qo'shish va interaktiv musiqiy dasturlar yaratish bolalar uchun qiziqarli va o'rganishga yordam beruvchi tajriba bo'lishi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848" y="6104951"/>
            <a:ext cx="460177" cy="4601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177700" y="6231849"/>
            <a:ext cx="2301121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Fan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1222116" y="6744273"/>
            <a:ext cx="6975753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Fan bilan bog'liq tushunchalarni o'rganish va ularni dasturlash orqali tasvirlash bolalarga bilim olishni yanada qiziqarli va o'zlashtirilishini osonlashtiradi.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4327" y="438388"/>
            <a:ext cx="8028146" cy="996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B05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Bolalar Uchun «Scratch» Darslarini Tashkil Qilish</a:t>
            </a:r>
            <a:endParaRPr lang="en-US" sz="3100" dirty="0">
              <a:solidFill>
                <a:srgbClr val="00B05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104037" y="1450200"/>
            <a:ext cx="8196617" cy="76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Bolalarga «Scratch»ni o'rgatish uchun turli xil darslar tashkil qilish mumkin. Bu darslar bolalarni o'zlarini dasturlashga o'rgatishga, ularning qiziqishlarini rivojlantirishga va ijodkorliklarini qo'llab-quvvatlashga qaratilishi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23635" y="2618423"/>
            <a:ext cx="22860" cy="5172670"/>
          </a:xfrm>
          <a:prstGeom prst="roundRect">
            <a:avLst>
              <a:gd name="adj" fmla="val 104620"/>
            </a:avLst>
          </a:prstGeom>
          <a:solidFill>
            <a:srgbClr val="CBC5B8"/>
          </a:solidFill>
          <a:ln/>
        </p:spPr>
      </p:sp>
      <p:sp>
        <p:nvSpPr>
          <p:cNvPr id="6" name="Shape 3"/>
          <p:cNvSpPr/>
          <p:nvPr/>
        </p:nvSpPr>
        <p:spPr>
          <a:xfrm>
            <a:off x="6380143" y="2965609"/>
            <a:ext cx="478274" cy="22860"/>
          </a:xfrm>
          <a:prstGeom prst="roundRect">
            <a:avLst>
              <a:gd name="adj" fmla="val 104620"/>
            </a:avLst>
          </a:prstGeom>
          <a:solidFill>
            <a:srgbClr val="CBC5B8"/>
          </a:solidFill>
          <a:ln/>
        </p:spPr>
      </p:sp>
      <p:sp>
        <p:nvSpPr>
          <p:cNvPr id="7" name="Shape 4"/>
          <p:cNvSpPr/>
          <p:nvPr/>
        </p:nvSpPr>
        <p:spPr>
          <a:xfrm>
            <a:off x="6044267" y="2797731"/>
            <a:ext cx="358735" cy="358735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6104037" y="2827615"/>
            <a:ext cx="23907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020878" y="2777847"/>
            <a:ext cx="1992987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Kirish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020878" y="3122533"/>
            <a:ext cx="7051596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Darslarni platformaning interfeysi va blok-dasturlash tushunchalarini tushuntirish bilan boshlash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80143" y="4298633"/>
            <a:ext cx="478274" cy="22860"/>
          </a:xfrm>
          <a:prstGeom prst="roundRect">
            <a:avLst>
              <a:gd name="adj" fmla="val 104620"/>
            </a:avLst>
          </a:prstGeom>
          <a:solidFill>
            <a:srgbClr val="CBC5B8"/>
          </a:solidFill>
          <a:ln/>
        </p:spPr>
      </p:sp>
      <p:sp>
        <p:nvSpPr>
          <p:cNvPr id="12" name="Shape 9"/>
          <p:cNvSpPr/>
          <p:nvPr/>
        </p:nvSpPr>
        <p:spPr>
          <a:xfrm>
            <a:off x="6044267" y="4130754"/>
            <a:ext cx="358735" cy="358735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3" name="Text 10"/>
          <p:cNvSpPr/>
          <p:nvPr/>
        </p:nvSpPr>
        <p:spPr>
          <a:xfrm>
            <a:off x="6104037" y="4160639"/>
            <a:ext cx="23907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020878" y="4110871"/>
            <a:ext cx="1992987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O'yinlar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020878" y="4455557"/>
            <a:ext cx="7051596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Oddiy o'yinlar yaratish orqali bolalar «Scratch»ni o'rganishni boshlashi va dasturlash tushunchalarini amalda qo'llashi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380143" y="5631656"/>
            <a:ext cx="478274" cy="22860"/>
          </a:xfrm>
          <a:prstGeom prst="roundRect">
            <a:avLst>
              <a:gd name="adj" fmla="val 104620"/>
            </a:avLst>
          </a:prstGeom>
          <a:solidFill>
            <a:srgbClr val="CBC5B8"/>
          </a:solidFill>
          <a:ln/>
        </p:spPr>
      </p:sp>
      <p:sp>
        <p:nvSpPr>
          <p:cNvPr id="17" name="Shape 14"/>
          <p:cNvSpPr/>
          <p:nvPr/>
        </p:nvSpPr>
        <p:spPr>
          <a:xfrm>
            <a:off x="6044267" y="5463778"/>
            <a:ext cx="358735" cy="358735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8" name="Text 15"/>
          <p:cNvSpPr/>
          <p:nvPr/>
        </p:nvSpPr>
        <p:spPr>
          <a:xfrm>
            <a:off x="6104037" y="5493663"/>
            <a:ext cx="23907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020878" y="5443895"/>
            <a:ext cx="1992987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Animatsiyalar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7020878" y="5788581"/>
            <a:ext cx="7051596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Harakatni dasturlash, ob'ektlarni boshqarish va vaqtni tushunishga qaratilgan animatsiyalar yaratish bolalarni ijodiy bo'lishga undaydi.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380143" y="6964680"/>
            <a:ext cx="478274" cy="22860"/>
          </a:xfrm>
          <a:prstGeom prst="roundRect">
            <a:avLst>
              <a:gd name="adj" fmla="val 104620"/>
            </a:avLst>
          </a:prstGeom>
          <a:solidFill>
            <a:srgbClr val="CBC5B8"/>
          </a:solidFill>
          <a:ln/>
        </p:spPr>
      </p:sp>
      <p:sp>
        <p:nvSpPr>
          <p:cNvPr id="22" name="Shape 19"/>
          <p:cNvSpPr/>
          <p:nvPr/>
        </p:nvSpPr>
        <p:spPr>
          <a:xfrm>
            <a:off x="6044267" y="6796802"/>
            <a:ext cx="358735" cy="358735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23" name="Text 20"/>
          <p:cNvSpPr/>
          <p:nvPr/>
        </p:nvSpPr>
        <p:spPr>
          <a:xfrm>
            <a:off x="6104037" y="6826687"/>
            <a:ext cx="23907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7020878" y="6776918"/>
            <a:ext cx="1992987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Loyihalar</a:t>
            </a:r>
            <a:endParaRPr lang="en-US" sz="2400" dirty="0"/>
          </a:p>
        </p:txBody>
      </p:sp>
      <p:sp>
        <p:nvSpPr>
          <p:cNvPr id="25" name="Text 22"/>
          <p:cNvSpPr/>
          <p:nvPr/>
        </p:nvSpPr>
        <p:spPr>
          <a:xfrm>
            <a:off x="7020878" y="7121604"/>
            <a:ext cx="7051596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Bolalar o'zlarining qiziqishlari va g'oyalari asosida loyihalar yaratish orqali bilimlarini kengaytirishlari mumkin.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091" y="710922"/>
            <a:ext cx="7206734" cy="651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«Scratch» Xavfsizlik va Siyosati</a:t>
            </a:r>
            <a:endParaRPr lang="en-US" sz="4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30091" y="1675686"/>
            <a:ext cx="7683817" cy="1001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«Scratch» xavfsizlik va siyosat qoidalariga amal qiladi. Bolalar xavfsiz muhitda dasturlashni o'rganishlari va o'zlarini himoya qilishlari uchun maxsus choralar qo'llaniladi.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91" y="2911554"/>
            <a:ext cx="1042988" cy="15356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85975" y="2911554"/>
            <a:ext cx="26074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Hisob Qaydnomalari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2119214" y="3235072"/>
            <a:ext cx="6327934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Bolalar uchun hisob qaydnomalari ota-onalarning ruxsati bilan ochiladi va ularning shaxsiy ma'lumotlari himoyalanadi.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91" y="4447223"/>
            <a:ext cx="1042988" cy="15356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119214" y="4492883"/>
            <a:ext cx="26074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chemeClr val="accent6">
                    <a:lumMod val="75000"/>
                  </a:schemeClr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Filtrlar</a:t>
            </a:r>
            <a:endParaRPr lang="en-US" sz="2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2119214" y="4878738"/>
            <a:ext cx="6327934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Platformaning filtrlash tizimi nojo'ya va zararli tarkibga qarshi himoya qiladi.</a:t>
            </a:r>
            <a:endParaRPr lang="en-US" sz="2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91" y="5982891"/>
            <a:ext cx="1042988" cy="15356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85974" y="6025827"/>
            <a:ext cx="26074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chemeClr val="accent5">
                    <a:lumMod val="75000"/>
                  </a:schemeClr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Moderatsiya</a:t>
            </a:r>
            <a:endParaRPr lang="en-US" sz="2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2085974" y="6497594"/>
            <a:ext cx="6327934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Jamoatchilik tomonidan yaratilgan loyihalar moderatsiya qilinadi va zararli tarkib o'chiriladi.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185" y="827723"/>
            <a:ext cx="11288435" cy="641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«Scratch» Loyihalari Uchun G'oyalar va Manbalari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51165" y="1623893"/>
            <a:ext cx="13194030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«Scratch» loyihalari uchun ko'plab g'oyalar va manbalar mavjud. Bolalar o'zlarining ijodiy qobiliyatlarini rivojlantirish va yangi g'oyalarni o'rganish uchun ushbu manbalardan foydalanishlari mumkin.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8104" y="2711053"/>
            <a:ext cx="2176939" cy="15107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72270" y="3537942"/>
            <a:ext cx="288488" cy="360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310187" y="2687955"/>
            <a:ext cx="2565202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Onlayn Hamjamiyat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5327039" y="3036399"/>
            <a:ext cx="8396883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«Scratch» sayti va ijtimoiy tarmoqlar bolalarga o'zlarining loyihalarini baham ko'rish, boshqalar bilan hamkorlik qilish va g'oyalarni olish uchun imkoniyat yaratadi.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5156240" y="4293870"/>
            <a:ext cx="8704778" cy="11430"/>
          </a:xfrm>
          <a:prstGeom prst="roundRect">
            <a:avLst>
              <a:gd name="adj" fmla="val 269325"/>
            </a:avLst>
          </a:prstGeom>
          <a:solidFill>
            <a:srgbClr val="CBC5B8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39635" y="4328993"/>
            <a:ext cx="4353997" cy="15107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72389" y="4904065"/>
            <a:ext cx="288488" cy="360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250" dirty="0"/>
          </a:p>
        </p:txBody>
      </p:sp>
      <p:sp>
        <p:nvSpPr>
          <p:cNvPr id="11" name="Text 7"/>
          <p:cNvSpPr/>
          <p:nvPr/>
        </p:nvSpPr>
        <p:spPr>
          <a:xfrm>
            <a:off x="6398776" y="4336063"/>
            <a:ext cx="2565202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O'quv Resurslari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6362402" y="4734640"/>
            <a:ext cx="7308294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«Scratch» saytida o'quv qo'llanmalari, videodarslar va boshqa o'quv materiallari mavjud. Ular bolalarga dasturlashni o'rganishda yordam beradi.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6244828" y="5855851"/>
            <a:ext cx="7616190" cy="11430"/>
          </a:xfrm>
          <a:prstGeom prst="roundRect">
            <a:avLst>
              <a:gd name="adj" fmla="val 269325"/>
            </a:avLst>
          </a:prstGeom>
          <a:solidFill>
            <a:srgbClr val="CBC5B8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165" y="5890974"/>
            <a:ext cx="6530935" cy="151078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872389" y="6466046"/>
            <a:ext cx="288488" cy="360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250" dirty="0"/>
          </a:p>
        </p:txBody>
      </p:sp>
      <p:sp>
        <p:nvSpPr>
          <p:cNvPr id="16" name="Text 11"/>
          <p:cNvSpPr/>
          <p:nvPr/>
        </p:nvSpPr>
        <p:spPr>
          <a:xfrm>
            <a:off x="7487721" y="5903655"/>
            <a:ext cx="2565202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Loyiha G'oyalari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7504097" y="6334174"/>
            <a:ext cx="6219825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Bolalar o'zlarining qiziqishlari va g'oyalari asosida o'zlarining loyihalarini yaratish uchun turli xil g'oyalarni topishlari mumkin.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587" y="713065"/>
            <a:ext cx="12032575" cy="622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00B0F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Bolalar Bilan «Scratch» Dasturlarini Muhokamai Qilish</a:t>
            </a:r>
            <a:endParaRPr lang="en-US" sz="3900" dirty="0">
              <a:solidFill>
                <a:srgbClr val="00B0F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97587" y="1438095"/>
            <a:ext cx="13235226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Dasturlarni muhokama qilish bolalarga o'zlarining fikrlarini ifoda etishga, boshqalarning g'oyalarini tushunishga va o'zlarining ishlarini baholab ko'rishga yordam beradi.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697587" y="2596396"/>
            <a:ext cx="2205752" cy="1467326"/>
          </a:xfrm>
          <a:prstGeom prst="roundRect">
            <a:avLst>
              <a:gd name="adj" fmla="val 2038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</p:sp>
      <p:sp>
        <p:nvSpPr>
          <p:cNvPr id="5" name="Text 3"/>
          <p:cNvSpPr/>
          <p:nvPr/>
        </p:nvSpPr>
        <p:spPr>
          <a:xfrm>
            <a:off x="1660327" y="3154918"/>
            <a:ext cx="280273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02650" y="2616623"/>
            <a:ext cx="2491621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Lato Bold" pitchFamily="34" charset="0"/>
                <a:ea typeface="Lato Bold" pitchFamily="34" charset="-122"/>
                <a:cs typeface="Lato Bold" pitchFamily="34" charset="-120"/>
              </a:rPr>
              <a:t>Muammoli Vaziyatlar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102650" y="3119437"/>
            <a:ext cx="10630853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Dasturda duch kelgan muammolar va ularning echimi haqida muhokama qilish bolalarni muammo echish qobiliyatini rivojlantirishga yordam beradi.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3002994" y="4054197"/>
            <a:ext cx="10830163" cy="11430"/>
          </a:xfrm>
          <a:prstGeom prst="roundRect">
            <a:avLst>
              <a:gd name="adj" fmla="val 261593"/>
            </a:avLst>
          </a:prstGeom>
          <a:solidFill>
            <a:srgbClr val="CBC5B8"/>
          </a:solidFill>
          <a:ln/>
        </p:spPr>
      </p:sp>
      <p:sp>
        <p:nvSpPr>
          <p:cNvPr id="9" name="Shape 7"/>
          <p:cNvSpPr/>
          <p:nvPr/>
        </p:nvSpPr>
        <p:spPr>
          <a:xfrm>
            <a:off x="697587" y="4163378"/>
            <a:ext cx="4411623" cy="1467326"/>
          </a:xfrm>
          <a:prstGeom prst="roundRect">
            <a:avLst>
              <a:gd name="adj" fmla="val 2038"/>
            </a:avLst>
          </a:prstGeom>
          <a:solidFill>
            <a:srgbClr val="FFFF00"/>
          </a:solidFill>
          <a:ln/>
        </p:spPr>
      </p:sp>
      <p:sp>
        <p:nvSpPr>
          <p:cNvPr id="10" name="Text 8"/>
          <p:cNvSpPr/>
          <p:nvPr/>
        </p:nvSpPr>
        <p:spPr>
          <a:xfrm>
            <a:off x="2763203" y="4721900"/>
            <a:ext cx="280273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08521" y="4163378"/>
            <a:ext cx="2491621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Lato Bold" pitchFamily="34" charset="0"/>
                <a:ea typeface="Lato Bold" pitchFamily="34" charset="-122"/>
                <a:cs typeface="Lato Bold" pitchFamily="34" charset="-120"/>
              </a:rPr>
              <a:t>Ijodkorlik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308521" y="4592689"/>
            <a:ext cx="8424982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Bolalar o'zlarining loyihalari haqida g'oyalarini baham ko'rish va boshqalarning ijodiy yondashuvlarini o'rganish orqali o'zlarining ijodiy qobiliyatlarini rivojlantirishadi.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5208865" y="5621179"/>
            <a:ext cx="8624292" cy="11430"/>
          </a:xfrm>
          <a:prstGeom prst="roundRect">
            <a:avLst>
              <a:gd name="adj" fmla="val 261593"/>
            </a:avLst>
          </a:prstGeom>
          <a:solidFill>
            <a:srgbClr val="CBC5B8"/>
          </a:solidFill>
          <a:ln/>
        </p:spPr>
      </p:sp>
      <p:sp>
        <p:nvSpPr>
          <p:cNvPr id="14" name="Shape 12"/>
          <p:cNvSpPr/>
          <p:nvPr/>
        </p:nvSpPr>
        <p:spPr>
          <a:xfrm>
            <a:off x="697587" y="5730359"/>
            <a:ext cx="6123627" cy="1786176"/>
          </a:xfrm>
          <a:prstGeom prst="roundRect">
            <a:avLst>
              <a:gd name="adj" fmla="val 1674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</p:sp>
      <p:sp>
        <p:nvSpPr>
          <p:cNvPr id="15" name="Text 13"/>
          <p:cNvSpPr/>
          <p:nvPr/>
        </p:nvSpPr>
        <p:spPr>
          <a:xfrm>
            <a:off x="3866198" y="6448306"/>
            <a:ext cx="280273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14511" y="5773936"/>
            <a:ext cx="2491621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Lato Bold" pitchFamily="34" charset="0"/>
                <a:ea typeface="Lato Bold" pitchFamily="34" charset="-122"/>
                <a:cs typeface="Lato Bold" pitchFamily="34" charset="-120"/>
              </a:rPr>
              <a:t>Takomillashtirish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6968359" y="6226731"/>
            <a:ext cx="7147034" cy="956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latin typeface="Lato" pitchFamily="34" charset="0"/>
                <a:ea typeface="Lato" pitchFamily="34" charset="-122"/>
                <a:cs typeface="Lato" pitchFamily="34" charset="-120"/>
              </a:rPr>
              <a:t>Dasturlarni takomillashtirish bo'yicha fikr almashish va ularni qanday yaxshilash mumkinligini muhokama qilish bolalarga o'zlarining ishlariga tanqidiy munosabatda bo'lishga o'rgatishga yordam beradi.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870</Words>
  <Application>Microsoft Office PowerPoint</Application>
  <PresentationFormat>Произвольный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Lato</vt:lpstr>
      <vt:lpstr>Calibri</vt:lpstr>
      <vt:lpstr>Lato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4</cp:revision>
  <dcterms:created xsi:type="dcterms:W3CDTF">2025-04-12T14:05:13Z</dcterms:created>
  <dcterms:modified xsi:type="dcterms:W3CDTF">2025-05-31T16:53:23Z</dcterms:modified>
</cp:coreProperties>
</file>